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History, Degree Part-1,Unit-3,Topic-Russia,Dr.Md.Shakil </a:t>
            </a:r>
            <a:r>
              <a:rPr lang="en-US" sz="3200" dirty="0" err="1" smtClean="0"/>
              <a:t>Akhtar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a ruler, Peter often used the methods of a despotic landlord—the whip and arbitrary rule. He always acted as an autocrat, convinced of the wonder-working power of compulsion by the </a:t>
            </a:r>
            <a:r>
              <a:rPr lang="en-US" dirty="0" smtClean="0"/>
              <a:t>state. </a:t>
            </a:r>
            <a:r>
              <a:rPr lang="en-US" smtClean="0"/>
              <a:t>Yet he </a:t>
            </a:r>
            <a:r>
              <a:rPr lang="en-US" dirty="0" smtClean="0"/>
              <a:t>achieved considerable progress in development of the national economy and trade, education, science and culture, and foreign policy.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 </a:t>
            </a:r>
            <a:r>
              <a:rPr lang="en-US" dirty="0" smtClean="0"/>
              <a:t>established a regular army on completely modern </a:t>
            </a:r>
            <a:r>
              <a:rPr lang="en-US" dirty="0" smtClean="0"/>
              <a:t>lines. </a:t>
            </a:r>
          </a:p>
          <a:p>
            <a:r>
              <a:rPr lang="en-US" dirty="0" smtClean="0"/>
              <a:t> </a:t>
            </a:r>
            <a:r>
              <a:rPr lang="en-US" dirty="0" smtClean="0"/>
              <a:t>He </a:t>
            </a:r>
            <a:r>
              <a:rPr lang="en-US" dirty="0" smtClean="0"/>
              <a:t>drew his officers from the nobility, he conscripted peasants and townspeople into the other ranks. Service was for life. </a:t>
            </a:r>
            <a:endParaRPr lang="en-US" dirty="0" smtClean="0"/>
          </a:p>
          <a:p>
            <a:r>
              <a:rPr lang="en-US" dirty="0" smtClean="0"/>
              <a:t>The troops were equipped with flintlock firearms and bayonets of Russian make, uniforms were provided, and regular drilling was introduced.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dirty="0" smtClean="0"/>
              <a:t>Artillery, obsolete </a:t>
            </a:r>
            <a:r>
              <a:rPr lang="en-US" dirty="0" smtClean="0"/>
              <a:t>cannons were replaced with new mortars and guns designed by Russian specialists 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Army Regulations of 1716 were particularly </a:t>
            </a:r>
            <a:r>
              <a:rPr lang="en-US" dirty="0" smtClean="0"/>
              <a:t>important:</a:t>
            </a:r>
          </a:p>
          <a:p>
            <a:r>
              <a:rPr lang="en-US" dirty="0" smtClean="0"/>
              <a:t>a.</a:t>
            </a:r>
            <a:r>
              <a:rPr lang="en-US" dirty="0" smtClean="0"/>
              <a:t> </a:t>
            </a:r>
            <a:r>
              <a:rPr lang="en-US" dirty="0" smtClean="0"/>
              <a:t>Required </a:t>
            </a:r>
            <a:r>
              <a:rPr lang="en-US" dirty="0" smtClean="0"/>
              <a:t>officers to teach their men “how to act in </a:t>
            </a:r>
            <a:r>
              <a:rPr lang="en-US" dirty="0" smtClean="0"/>
              <a:t>battle”.</a:t>
            </a:r>
          </a:p>
          <a:p>
            <a:r>
              <a:rPr lang="en-US" dirty="0" smtClean="0"/>
              <a:t>b.</a:t>
            </a:r>
            <a:r>
              <a:rPr lang="en-US" dirty="0" smtClean="0"/>
              <a:t> to know the soldier’s </a:t>
            </a:r>
            <a:r>
              <a:rPr lang="en-US" dirty="0" smtClean="0"/>
              <a:t>business and </a:t>
            </a:r>
            <a:r>
              <a:rPr lang="en-US" dirty="0" smtClean="0"/>
              <a:t>to show initiative in the face of the </a:t>
            </a:r>
            <a:r>
              <a:rPr lang="en-US" dirty="0" smtClean="0"/>
              <a:t>enemy.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navy, </a:t>
            </a:r>
            <a:r>
              <a:rPr lang="en-US" dirty="0" smtClean="0"/>
              <a:t>constructed </a:t>
            </a:r>
            <a:r>
              <a:rPr lang="en-US" dirty="0" smtClean="0"/>
              <a:t>52 battleships and hundreds of galleys and other craft; thus a powerful Baltic fleet was brought into being. Several special schools </a:t>
            </a:r>
            <a:r>
              <a:rPr lang="en-US" dirty="0" smtClean="0"/>
              <a:t>were established </a:t>
            </a:r>
            <a:r>
              <a:rPr lang="en-US" dirty="0" smtClean="0"/>
              <a:t>for military or naval </a:t>
            </a:r>
            <a:r>
              <a:rPr lang="en-US" dirty="0" smtClean="0"/>
              <a:t>service.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Cultural and educational </a:t>
            </a:r>
            <a:r>
              <a:rPr lang="en-US" b="1" dirty="0" smtClean="0"/>
              <a:t>reform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January </a:t>
            </a:r>
            <a:r>
              <a:rPr lang="en-US" dirty="0" smtClean="0"/>
              <a:t>1, 1700, Peter introduced a new chronology, </a:t>
            </a:r>
            <a:r>
              <a:rPr lang="en-US" dirty="0" smtClean="0"/>
              <a:t>making </a:t>
            </a:r>
            <a:r>
              <a:rPr lang="en-US" dirty="0" smtClean="0"/>
              <a:t>the Russian </a:t>
            </a:r>
            <a:r>
              <a:rPr lang="en-US" dirty="0" smtClean="0"/>
              <a:t>calendar. </a:t>
            </a:r>
          </a:p>
          <a:p>
            <a:r>
              <a:rPr lang="en-US" dirty="0" smtClean="0"/>
              <a:t>In 1710 the Old Church Slavonic alphabet was modernized into a secular script</a:t>
            </a:r>
            <a:r>
              <a:rPr lang="en-US" dirty="0" smtClean="0"/>
              <a:t>.</a:t>
            </a:r>
          </a:p>
          <a:p>
            <a:r>
              <a:rPr lang="en-US" dirty="0" smtClean="0"/>
              <a:t>Peter was the first ruler of Russia to sponsor education on secular lines and to bring an element of state control into that field. </a:t>
            </a:r>
            <a:endParaRPr lang="en-US" dirty="0" smtClean="0"/>
          </a:p>
          <a:p>
            <a:r>
              <a:rPr lang="en-US" dirty="0" smtClean="0"/>
              <a:t>Various secular schools were </a:t>
            </a:r>
            <a:r>
              <a:rPr lang="en-US" dirty="0" smtClean="0"/>
              <a:t>opened.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Compulsory education was introduced. Peoples </a:t>
            </a:r>
            <a:r>
              <a:rPr lang="en-US" dirty="0" smtClean="0"/>
              <a:t>were also permitted to go abroad for their </a:t>
            </a:r>
            <a:r>
              <a:rPr lang="en-US" dirty="0" smtClean="0"/>
              <a:t>education. </a:t>
            </a:r>
            <a:r>
              <a:rPr lang="en-US" dirty="0" smtClean="0"/>
              <a:t>The </a:t>
            </a:r>
            <a:r>
              <a:rPr lang="en-US" dirty="0" smtClean="0"/>
              <a:t>translation </a:t>
            </a:r>
            <a:r>
              <a:rPr lang="en-US" dirty="0" smtClean="0"/>
              <a:t>from western European languages </a:t>
            </a:r>
            <a:r>
              <a:rPr lang="en-US" dirty="0" smtClean="0"/>
              <a:t>was </a:t>
            </a:r>
            <a:r>
              <a:rPr lang="en-US" dirty="0" smtClean="0"/>
              <a:t>promoted.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first newspaper</a:t>
            </a:r>
            <a:r>
              <a:rPr lang="en-US" dirty="0" smtClean="0"/>
              <a:t>, </a:t>
            </a:r>
            <a:r>
              <a:rPr lang="en-US" i="1" dirty="0" err="1" smtClean="0"/>
              <a:t>Vedomosti</a:t>
            </a:r>
            <a:r>
              <a:rPr lang="en-US" dirty="0" smtClean="0"/>
              <a:t> (“Records”), appeared in 1703. The Russian Academy of </a:t>
            </a:r>
            <a:r>
              <a:rPr lang="en-US" dirty="0" smtClean="0"/>
              <a:t>Sciences was </a:t>
            </a:r>
            <a:r>
              <a:rPr lang="en-US" dirty="0" smtClean="0"/>
              <a:t>instituted in 1724.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Reform in Religious institution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1721, in order to subject the Orthodox Church of Russia to the state, </a:t>
            </a:r>
            <a:r>
              <a:rPr lang="en-US" dirty="0" smtClean="0"/>
              <a:t>he </a:t>
            </a:r>
            <a:r>
              <a:rPr lang="en-US" dirty="0" smtClean="0"/>
              <a:t>abolished the Patriarchate ,</a:t>
            </a:r>
            <a:r>
              <a:rPr lang="en-US" dirty="0" smtClean="0"/>
              <a:t> the head </a:t>
            </a:r>
            <a:r>
              <a:rPr lang="en-US" dirty="0" smtClean="0"/>
              <a:t>of the church </a:t>
            </a:r>
            <a:r>
              <a:rPr lang="en-US" dirty="0" smtClean="0"/>
              <a:t>and instituted </a:t>
            </a:r>
            <a:r>
              <a:rPr lang="en-US" dirty="0" smtClean="0"/>
              <a:t>the Holy </a:t>
            </a:r>
            <a:r>
              <a:rPr lang="en-US" dirty="0" smtClean="0"/>
              <a:t>Synod. </a:t>
            </a:r>
            <a:r>
              <a:rPr lang="en-US" dirty="0" smtClean="0"/>
              <a:t>A </a:t>
            </a:r>
            <a:r>
              <a:rPr lang="en-US" dirty="0" smtClean="0"/>
              <a:t>secular </a:t>
            </a:r>
            <a:r>
              <a:rPr lang="en-US" dirty="0" smtClean="0"/>
              <a:t>chief </a:t>
            </a:r>
            <a:r>
              <a:rPr lang="en-US" dirty="0" smtClean="0"/>
              <a:t>procurator was appointed </a:t>
            </a:r>
            <a:r>
              <a:rPr lang="en-US" dirty="0" smtClean="0"/>
              <a:t>to supervise the Holy Synod’s </a:t>
            </a:r>
            <a:r>
              <a:rPr lang="en-US" dirty="0" smtClean="0"/>
              <a:t>activities.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Peter’s internal policy served to protect the interest of Russia’s ruling </a:t>
            </a:r>
            <a:r>
              <a:rPr lang="en-US" dirty="0" smtClean="0"/>
              <a:t>class and the </a:t>
            </a:r>
            <a:r>
              <a:rPr lang="en-US" dirty="0" smtClean="0"/>
              <a:t>material position of the landed nobility was strengthened </a:t>
            </a:r>
            <a:r>
              <a:rPr lang="en-US" dirty="0" smtClean="0"/>
              <a:t>considerably.</a:t>
            </a:r>
          </a:p>
          <a:p>
            <a:r>
              <a:rPr lang="en-US" dirty="0" smtClean="0"/>
              <a:t>He instituted </a:t>
            </a:r>
            <a:r>
              <a:rPr lang="en-US" dirty="0" smtClean="0"/>
              <a:t>succession by </a:t>
            </a:r>
            <a:r>
              <a:rPr lang="en-US" dirty="0" smtClean="0"/>
              <a:t>primogeniture for the noble and removed the distinction  between</a:t>
            </a:r>
            <a:r>
              <a:rPr lang="en-US" dirty="0" smtClean="0"/>
              <a:t> </a:t>
            </a:r>
            <a:r>
              <a:rPr lang="en-US" i="1" dirty="0" err="1" smtClean="0"/>
              <a:t>pomestya</a:t>
            </a:r>
            <a:r>
              <a:rPr lang="en-US" dirty="0" smtClean="0"/>
              <a:t> </a:t>
            </a:r>
            <a:r>
              <a:rPr lang="en-US" dirty="0" smtClean="0"/>
              <a:t> </a:t>
            </a:r>
            <a:r>
              <a:rPr lang="en-US" dirty="0" smtClean="0"/>
              <a:t>and </a:t>
            </a:r>
            <a:r>
              <a:rPr lang="en-US" i="1" dirty="0" err="1" smtClean="0"/>
              <a:t>votchiny</a:t>
            </a:r>
            <a:r>
              <a:rPr lang="en-US" dirty="0" smtClean="0"/>
              <a:t> 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status of the nobility was modified by Peter’s Table of </a:t>
            </a:r>
            <a:r>
              <a:rPr lang="en-US" dirty="0" smtClean="0"/>
              <a:t>Ranks.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classified all </a:t>
            </a:r>
            <a:r>
              <a:rPr lang="en-US" dirty="0" smtClean="0"/>
              <a:t>functionaries in </a:t>
            </a:r>
            <a:r>
              <a:rPr lang="en-US" dirty="0" smtClean="0"/>
              <a:t>14 categories, the 14th being the lowest and the 1st the highest, and admission to the 8th category conferred hereditary nobility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304</Words>
  <Application>Microsoft Office PowerPoint</Application>
  <PresentationFormat>On-screen Show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History, Degree Part-1,Unit-3,Topic-Russia,Dr.Md.Shakil Akhtar</vt:lpstr>
      <vt:lpstr>ARMY</vt:lpstr>
      <vt:lpstr>Slide 3</vt:lpstr>
      <vt:lpstr>Slide 4</vt:lpstr>
      <vt:lpstr>Cultural and educational reform </vt:lpstr>
      <vt:lpstr>Slide 6</vt:lpstr>
      <vt:lpstr>Reform in Religious institution </vt:lpstr>
      <vt:lpstr>Slide 8</vt:lpstr>
      <vt:lpstr>Slide 9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History, Degree Part-1,Unit-3,Topic-Russia,Dr.Md.Shakil Akhtar</dc:title>
  <dc:creator>Admin</dc:creator>
  <cp:lastModifiedBy>Admin</cp:lastModifiedBy>
  <cp:revision>9</cp:revision>
  <dcterms:created xsi:type="dcterms:W3CDTF">2006-08-16T00:00:00Z</dcterms:created>
  <dcterms:modified xsi:type="dcterms:W3CDTF">2020-04-28T06:43:28Z</dcterms:modified>
</cp:coreProperties>
</file>